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317" r:id="rId2"/>
    <p:sldId id="280" r:id="rId3"/>
    <p:sldId id="274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026C5-16CD-4F9B-AA65-AB273A5A5199}" type="datetimeFigureOut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cburch.com/logisi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1167" y="4534101"/>
            <a:ext cx="252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Session 07</a:t>
            </a:r>
          </a:p>
          <a:p>
            <a:pPr algn="ctr"/>
            <a:r>
              <a:rPr lang="en-US" dirty="0"/>
              <a:t>Binary Arithmetic,</a:t>
            </a:r>
          </a:p>
          <a:p>
            <a:pPr algn="ctr"/>
            <a:r>
              <a:rPr lang="en-US" dirty="0"/>
              <a:t>Logic Gates, 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45727" y="2694709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Advanced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b="1" dirty="0"/>
              <a:t>(SciComp 201)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5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Complete a Truth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05" y="1756793"/>
            <a:ext cx="3481347" cy="425212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6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Simply invert both inputs and the output!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63371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73" y="4027994"/>
            <a:ext cx="4934586" cy="24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1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325062" cy="39874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Session </a:t>
            </a:r>
            <a:r>
              <a:rPr lang="en-US" sz="3200" dirty="0">
                <a:latin typeface="+mn-lt"/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Boolean mathematics of the three basic logic gates:  </a:t>
            </a:r>
            <a:r>
              <a:rPr lang="en-US" sz="2400" b="1" dirty="0"/>
              <a:t>NOT</a:t>
            </a:r>
            <a:r>
              <a:rPr lang="en-US" sz="2400" dirty="0"/>
              <a:t>, </a:t>
            </a:r>
            <a:r>
              <a:rPr lang="en-US" sz="2400" b="1" dirty="0"/>
              <a:t>AND</a:t>
            </a:r>
            <a:r>
              <a:rPr lang="en-US" sz="2400" dirty="0"/>
              <a:t>, and </a:t>
            </a:r>
            <a:r>
              <a:rPr lang="en-US" sz="2400" b="1" dirty="0"/>
              <a:t>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draw individual logic gates and how to </a:t>
            </a:r>
            <a:r>
              <a:rPr lang="en-US" sz="2400" u="sng" dirty="0"/>
              <a:t>chain</a:t>
            </a:r>
            <a:r>
              <a:rPr lang="en-US" sz="2400" dirty="0"/>
              <a:t> multiple logic gates together in a circuit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Incorporate multiple data input and output lines in a circuit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</a:t>
            </a:r>
            <a:r>
              <a:rPr lang="en-US" sz="2400" b="1" dirty="0">
                <a:solidFill>
                  <a:srgbClr val="0070C0"/>
                </a:solidFill>
              </a:rPr>
              <a:t>truth tables </a:t>
            </a:r>
            <a:r>
              <a:rPr lang="en-US" sz="2400" dirty="0"/>
              <a:t>and analyze logic circuits to calculate the output states given the input states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B050"/>
                </a:solidFill>
              </a:rPr>
              <a:t>half-adders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full-adders</a:t>
            </a:r>
            <a:r>
              <a:rPr lang="en-US" sz="2400" dirty="0"/>
              <a:t> operate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how </a:t>
            </a:r>
            <a:r>
              <a:rPr lang="en-US" sz="2400" b="1" dirty="0">
                <a:solidFill>
                  <a:srgbClr val="FF0000"/>
                </a:solidFill>
              </a:rPr>
              <a:t>memory</a:t>
            </a:r>
            <a:r>
              <a:rPr lang="en-US" sz="2400" dirty="0"/>
              <a:t> can be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0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Digital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415" y="3326551"/>
            <a:ext cx="3896902" cy="2586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764790"/>
            <a:ext cx="3633218" cy="2183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" y="1468581"/>
            <a:ext cx="4993132" cy="3744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584" y="1911812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Majority Voting 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out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that represent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5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Majority Voting (2 of 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73" y="2152864"/>
            <a:ext cx="3901117" cy="2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64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Half-Adder Circuit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9" y="1702695"/>
            <a:ext cx="3711828" cy="333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751" y="2460171"/>
            <a:ext cx="3880057" cy="21553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58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05" y="1727780"/>
            <a:ext cx="6076190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3043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</a:t>
            </a:r>
            <a:r>
              <a:rPr lang="en-US" sz="2400" u="sng" dirty="0"/>
              <a:t>only</a:t>
            </a:r>
            <a:r>
              <a:rPr lang="en-US" sz="2400" dirty="0"/>
              <a:t> </a:t>
            </a:r>
            <a:r>
              <a:rPr lang="en-US" sz="2400" b="1" dirty="0"/>
              <a:t>1</a:t>
            </a:r>
            <a:r>
              <a:rPr lang="en-US" sz="2400" dirty="0"/>
              <a:t> OR, </a:t>
            </a:r>
            <a:r>
              <a:rPr lang="en-US" sz="2400" b="1" dirty="0"/>
              <a:t>2</a:t>
            </a:r>
            <a:r>
              <a:rPr lang="en-US" sz="2400" dirty="0"/>
              <a:t> XOR, and </a:t>
            </a:r>
            <a:r>
              <a:rPr lang="en-US" sz="2400" b="1" dirty="0"/>
              <a:t>2</a:t>
            </a:r>
            <a:r>
              <a:rPr lang="en-US" sz="2400" dirty="0"/>
              <a:t> AND gates, design a </a:t>
            </a:r>
            <a:r>
              <a:rPr lang="en-US" sz="2400" b="1" dirty="0">
                <a:solidFill>
                  <a:srgbClr val="00B050"/>
                </a:solidFill>
              </a:rPr>
              <a:t>FULL ADDER</a:t>
            </a:r>
            <a:r>
              <a:rPr lang="en-US" sz="2400" dirty="0"/>
              <a:t> circuit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circuit has </a:t>
            </a:r>
            <a:r>
              <a:rPr lang="en-US" sz="2400" b="1" dirty="0">
                <a:solidFill>
                  <a:srgbClr val="FF0000"/>
                </a:solidFill>
              </a:rPr>
              <a:t>3 input lines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2 output lines </a:t>
            </a:r>
            <a:r>
              <a:rPr lang="en-US" sz="2400" dirty="0"/>
              <a:t>to indicate the sum and if there needs to be a carry to the next column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how FULL ADDERs can be chained to </a:t>
            </a:r>
            <a:r>
              <a:rPr lang="en-US" sz="2400" b="1" dirty="0">
                <a:solidFill>
                  <a:srgbClr val="0070C0"/>
                </a:solidFill>
              </a:rPr>
              <a:t>sum two 3-bit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25" y="1583282"/>
            <a:ext cx="3749025" cy="42865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5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41" y="1966081"/>
            <a:ext cx="3901117" cy="2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0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Ripple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– “Set-Reset” Latch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468581"/>
            <a:ext cx="3329019" cy="2648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7075" y="3869935"/>
            <a:ext cx="4238275" cy="2574409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4096099" y="2244997"/>
            <a:ext cx="3045745" cy="1138283"/>
          </a:xfrm>
          <a:prstGeom prst="wedgeEllipseCallout">
            <a:avLst>
              <a:gd name="adj1" fmla="val -83227"/>
              <a:gd name="adj2" fmla="val -5156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key was to send the output back into the input!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788920" y="1988820"/>
            <a:ext cx="175260" cy="190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788920" y="3383280"/>
            <a:ext cx="175260" cy="190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4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– “Set-Reset”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4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– “Set-Reset”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3 bits from a 4 address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Counter = Adder with Memory (Flip-Flop)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59" y="4240258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86" y="1716102"/>
            <a:ext cx="6586429" cy="361789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Counter = Adder with Memory</a:t>
            </a:r>
          </a:p>
        </p:txBody>
      </p:sp>
    </p:spTree>
    <p:extLst>
      <p:ext uri="{BB962C8B-B14F-4D97-AF65-F5344CB8AC3E}">
        <p14:creationId xmlns:p14="http://schemas.microsoft.com/office/powerpoint/2010/main" val="219556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Counter = Adder with 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  <a:hlinkClick r:id="rId2"/>
              </a:rPr>
              <a:t>http://www.cburch.com/logisim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44" y="1806121"/>
            <a:ext cx="7156112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6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</a:t>
            </a:r>
            <a:r>
              <a:rPr lang="en-US" sz="3200">
                <a:latin typeface="+mn-lt"/>
              </a:rPr>
              <a:t>You Know</a:t>
            </a:r>
            <a:r>
              <a:rPr lang="en-US" sz="3200" dirty="0">
                <a:latin typeface="+mn-lt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99719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gates!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32GB smartphone!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6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lines,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Left side of a truth table 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permutation of input states is considered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53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7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but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Output of one gate flows into the input of the next gate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Evaluate each gate output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each input has a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current logic state of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2617</TotalTime>
  <Words>809</Words>
  <Application>Microsoft Office PowerPoint</Application>
  <PresentationFormat>On-screen Show (4:3)</PresentationFormat>
  <Paragraphs>147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Session Goals</vt:lpstr>
      <vt:lpstr>George Boole (1815 – 1864)</vt:lpstr>
      <vt:lpstr>Boolean Logic Gates</vt:lpstr>
      <vt:lpstr>Boolean Logic Gates</vt:lpstr>
      <vt:lpstr>Boolean Logic Gates</vt:lpstr>
      <vt:lpstr>Chaining Logic Gates</vt:lpstr>
      <vt:lpstr>Truth Tables</vt:lpstr>
      <vt:lpstr>Wire Overlap vs. Intersection</vt:lpstr>
      <vt:lpstr>XOR Gate</vt:lpstr>
      <vt:lpstr>NAND and NOR Gates</vt:lpstr>
      <vt:lpstr>Multi-Input Gates</vt:lpstr>
      <vt:lpstr>Truth Tables</vt:lpstr>
      <vt:lpstr>Lab 1 – Complete a Truth Table</vt:lpstr>
      <vt:lpstr>Logic Gates in the Real World</vt:lpstr>
      <vt:lpstr>Gate Equivalence</vt:lpstr>
      <vt:lpstr>De Morgan’s Laws</vt:lpstr>
      <vt:lpstr>Apollo Guidance Computer</vt:lpstr>
      <vt:lpstr>Apollo Guidance Computer</vt:lpstr>
      <vt:lpstr>Drawing A Digital Circuit</vt:lpstr>
      <vt:lpstr>Lab 2 – Majority Voting (2 of 3)</vt:lpstr>
      <vt:lpstr>Lab 2 – Majority Voting (2 of 3)</vt:lpstr>
      <vt:lpstr>Binary Addition</vt:lpstr>
      <vt:lpstr>Half-Adder Circuit</vt:lpstr>
      <vt:lpstr>Full Adder Circuit</vt:lpstr>
      <vt:lpstr>Full Adder Circuit using NAND gates</vt:lpstr>
      <vt:lpstr>Lab 3</vt:lpstr>
      <vt:lpstr>Full Adder Circuit using XOR gates</vt:lpstr>
      <vt:lpstr>Chaining Full Adders with Ripple Carry</vt:lpstr>
      <vt:lpstr>1 Bit Memory – “Set-Reset” Latch</vt:lpstr>
      <vt:lpstr>1 Bit Memory – “Set-Reset” Latch</vt:lpstr>
      <vt:lpstr>1 Bit Memory – “Set-Reset” Latch</vt:lpstr>
      <vt:lpstr>Reading 3 bits from a 4 address memory</vt:lpstr>
      <vt:lpstr>Counter = Adder with Memory (Flip-Flop)</vt:lpstr>
      <vt:lpstr>Counter = Adder with Memory</vt:lpstr>
      <vt:lpstr>Counter = Adder with Memory</vt:lpstr>
      <vt:lpstr>http://www.cburch.com/logisim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462</cp:revision>
  <cp:lastPrinted>2015-06-01T00:45:11Z</cp:lastPrinted>
  <dcterms:created xsi:type="dcterms:W3CDTF">2014-09-21T17:58:26Z</dcterms:created>
  <dcterms:modified xsi:type="dcterms:W3CDTF">2016-07-19T08:22:14Z</dcterms:modified>
</cp:coreProperties>
</file>